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407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22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2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55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70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602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842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369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44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62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538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35EC-F70B-4488-95EF-37C33F6F96F8}" type="datetimeFigureOut">
              <a:rPr lang="it-IT" smtClean="0"/>
              <a:t>10/11/2023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1D4C-EADD-4ED7-8D86-FFF2F74FE3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28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5081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59773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ENAC</dc:creator>
  <cp:lastModifiedBy>ENAC</cp:lastModifiedBy>
  <cp:revision>2</cp:revision>
  <dcterms:created xsi:type="dcterms:W3CDTF">2023-11-09T15:48:42Z</dcterms:created>
  <dcterms:modified xsi:type="dcterms:W3CDTF">2023-11-10T07:46:32Z</dcterms:modified>
</cp:coreProperties>
</file>